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anva Sans" charset="1" panose="020B0503030501040103"/>
      <p:regular r:id="rId7"/>
    </p:embeddedFont>
    <p:embeddedFont>
      <p:font typeface="Alice" charset="1" panose="00000500000000000000"/>
      <p:regular r:id="rId8"/>
    </p:embeddedFont>
    <p:embeddedFont>
      <p:font typeface="Citadel Script" charset="1" panose="020305020603060209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208288" y="27009616"/>
            <a:ext cx="10844225" cy="0"/>
          </a:xfrm>
          <a:prstGeom prst="line">
            <a:avLst/>
          </a:prstGeom>
          <a:ln cap="flat" w="142875">
            <a:solidFill>
              <a:srgbClr val="C86C2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9208288" y="28723662"/>
            <a:ext cx="10844225" cy="0"/>
          </a:xfrm>
          <a:prstGeom prst="line">
            <a:avLst/>
          </a:prstGeom>
          <a:ln cap="flat" w="142875">
            <a:solidFill>
              <a:srgbClr val="C86C2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2824731" y="24976344"/>
            <a:ext cx="3611339" cy="5780590"/>
            <a:chOff x="0" y="0"/>
            <a:chExt cx="386854" cy="6192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6854" cy="619229"/>
            </a:xfrm>
            <a:custGeom>
              <a:avLst/>
              <a:gdLst/>
              <a:ahLst/>
              <a:cxnLst/>
              <a:rect r="r" b="b" t="t" l="l"/>
              <a:pathLst>
                <a:path h="619229" w="386854">
                  <a:moveTo>
                    <a:pt x="193427" y="0"/>
                  </a:moveTo>
                  <a:lnTo>
                    <a:pt x="193427" y="0"/>
                  </a:lnTo>
                  <a:cubicBezTo>
                    <a:pt x="300254" y="0"/>
                    <a:pt x="386854" y="86600"/>
                    <a:pt x="386854" y="193427"/>
                  </a:cubicBezTo>
                  <a:lnTo>
                    <a:pt x="386854" y="425802"/>
                  </a:lnTo>
                  <a:cubicBezTo>
                    <a:pt x="386854" y="477102"/>
                    <a:pt x="366475" y="526301"/>
                    <a:pt x="330201" y="562576"/>
                  </a:cubicBezTo>
                  <a:cubicBezTo>
                    <a:pt x="293926" y="598850"/>
                    <a:pt x="244727" y="619229"/>
                    <a:pt x="193427" y="619229"/>
                  </a:cubicBezTo>
                  <a:lnTo>
                    <a:pt x="193427" y="619229"/>
                  </a:lnTo>
                  <a:cubicBezTo>
                    <a:pt x="142127" y="619229"/>
                    <a:pt x="92928" y="598850"/>
                    <a:pt x="56654" y="562576"/>
                  </a:cubicBezTo>
                  <a:cubicBezTo>
                    <a:pt x="20379" y="526301"/>
                    <a:pt x="0" y="477102"/>
                    <a:pt x="0" y="425802"/>
                  </a:cubicBezTo>
                  <a:lnTo>
                    <a:pt x="0" y="193427"/>
                  </a:lnTo>
                  <a:cubicBezTo>
                    <a:pt x="0" y="142127"/>
                    <a:pt x="20379" y="92928"/>
                    <a:pt x="56654" y="56654"/>
                  </a:cubicBezTo>
                  <a:cubicBezTo>
                    <a:pt x="92928" y="20379"/>
                    <a:pt x="142127" y="0"/>
                    <a:pt x="193427" y="0"/>
                  </a:cubicBezTo>
                  <a:close/>
                </a:path>
              </a:pathLst>
            </a:custGeom>
            <a:solidFill>
              <a:srgbClr val="FCFDFE"/>
            </a:solidFill>
            <a:ln w="114300" cap="rnd">
              <a:solidFill>
                <a:srgbClr val="C86C23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114300"/>
              <a:ext cx="386854" cy="733529"/>
            </a:xfrm>
            <a:prstGeom prst="rect">
              <a:avLst/>
            </a:prstGeom>
          </p:spPr>
          <p:txBody>
            <a:bodyPr anchor="ctr" rtlCol="false" tIns="179914" lIns="179914" bIns="179914" rIns="179914"/>
            <a:lstStyle/>
            <a:p>
              <a:pPr algn="ctr">
                <a:lnSpc>
                  <a:spcPts val="7933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2700000">
            <a:off x="11007206" y="-4984095"/>
            <a:ext cx="11887631" cy="14653475"/>
          </a:xfrm>
          <a:custGeom>
            <a:avLst/>
            <a:gdLst/>
            <a:ahLst/>
            <a:cxnLst/>
            <a:rect r="r" b="b" t="t" l="l"/>
            <a:pathLst>
              <a:path h="14653475" w="11887631">
                <a:moveTo>
                  <a:pt x="0" y="0"/>
                </a:moveTo>
                <a:lnTo>
                  <a:pt x="11887632" y="0"/>
                </a:lnTo>
                <a:lnTo>
                  <a:pt x="11887632" y="14653474"/>
                </a:lnTo>
                <a:lnTo>
                  <a:pt x="0" y="14653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508527">
            <a:off x="-5614924" y="-880464"/>
            <a:ext cx="23408640" cy="23615274"/>
          </a:xfrm>
          <a:custGeom>
            <a:avLst/>
            <a:gdLst/>
            <a:ahLst/>
            <a:cxnLst/>
            <a:rect r="r" b="b" t="t" l="l"/>
            <a:pathLst>
              <a:path h="23615274" w="23408640">
                <a:moveTo>
                  <a:pt x="0" y="0"/>
                </a:moveTo>
                <a:lnTo>
                  <a:pt x="23408640" y="0"/>
                </a:lnTo>
                <a:lnTo>
                  <a:pt x="23408640" y="23615273"/>
                </a:lnTo>
                <a:lnTo>
                  <a:pt x="0" y="236152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824731" y="26061938"/>
            <a:ext cx="3611339" cy="2215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19"/>
              </a:lnSpc>
            </a:pPr>
            <a:r>
              <a:rPr lang="en-US" sz="13013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95016" y="31688819"/>
            <a:ext cx="15470768" cy="1807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4"/>
              </a:lnSpc>
            </a:pPr>
            <a:r>
              <a:rPr lang="en-US" sz="5353" spc="1070">
                <a:solidFill>
                  <a:srgbClr val="C86C23"/>
                </a:solidFill>
                <a:latin typeface="Canva Sans"/>
                <a:ea typeface="Canva Sans"/>
                <a:cs typeface="Canva Sans"/>
                <a:sym typeface="Canva Sans"/>
              </a:rPr>
              <a:t>123 ANYWHERE ST., ANY CITY,</a:t>
            </a:r>
          </a:p>
          <a:p>
            <a:pPr algn="ctr">
              <a:lnSpc>
                <a:spcPts val="7494"/>
              </a:lnSpc>
            </a:pPr>
            <a:r>
              <a:rPr lang="en-US" sz="5353" spc="1070">
                <a:solidFill>
                  <a:srgbClr val="C86C23"/>
                </a:solidFill>
                <a:latin typeface="Canva Sans"/>
                <a:ea typeface="Canva Sans"/>
                <a:cs typeface="Canva Sans"/>
                <a:sym typeface="Canva Sans"/>
              </a:rPr>
              <a:t>ST 12345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824731" y="28199179"/>
            <a:ext cx="3611339" cy="1105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6507" spc="325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SEP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789181" y="27190099"/>
            <a:ext cx="4456191" cy="11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7"/>
              </a:lnSpc>
            </a:pPr>
            <a:r>
              <a:rPr lang="en-US" sz="6691" spc="1338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FRI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027472" y="27190099"/>
            <a:ext cx="4456191" cy="113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7"/>
              </a:lnSpc>
            </a:pPr>
            <a:r>
              <a:rPr lang="en-US" sz="6691" spc="1338">
                <a:solidFill>
                  <a:srgbClr val="5D270E"/>
                </a:solidFill>
                <a:latin typeface="Canva Sans"/>
                <a:ea typeface="Canva Sans"/>
                <a:cs typeface="Canva Sans"/>
                <a:sym typeface="Canva Sans"/>
              </a:rPr>
              <a:t>8PM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3805502" y="16369474"/>
            <a:ext cx="7679104" cy="11975210"/>
          </a:xfrm>
          <a:custGeom>
            <a:avLst/>
            <a:gdLst/>
            <a:ahLst/>
            <a:cxnLst/>
            <a:rect r="r" b="b" t="t" l="l"/>
            <a:pathLst>
              <a:path h="11975210" w="7679104">
                <a:moveTo>
                  <a:pt x="0" y="0"/>
                </a:moveTo>
                <a:lnTo>
                  <a:pt x="7679103" y="0"/>
                </a:lnTo>
                <a:lnTo>
                  <a:pt x="7679103" y="11975211"/>
                </a:lnTo>
                <a:lnTo>
                  <a:pt x="0" y="11975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895016" y="21987469"/>
            <a:ext cx="15470768" cy="1833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3"/>
              </a:lnSpc>
            </a:pPr>
            <a:r>
              <a:rPr lang="en-US" sz="5352" spc="1070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WE INVITE YOU TO CELEBRATE</a:t>
            </a:r>
          </a:p>
          <a:p>
            <a:pPr algn="ctr">
              <a:lnSpc>
                <a:spcPts val="7493"/>
              </a:lnSpc>
            </a:pPr>
            <a:r>
              <a:rPr lang="en-US" sz="5352" spc="1070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OUR WEDDING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5400000">
            <a:off x="9311605" y="22853073"/>
            <a:ext cx="23408640" cy="23615274"/>
          </a:xfrm>
          <a:custGeom>
            <a:avLst/>
            <a:gdLst/>
            <a:ahLst/>
            <a:cxnLst/>
            <a:rect r="r" b="b" t="t" l="l"/>
            <a:pathLst>
              <a:path h="23615274" w="23408640">
                <a:moveTo>
                  <a:pt x="0" y="0"/>
                </a:moveTo>
                <a:lnTo>
                  <a:pt x="23408640" y="0"/>
                </a:lnTo>
                <a:lnTo>
                  <a:pt x="23408640" y="23615273"/>
                </a:lnTo>
                <a:lnTo>
                  <a:pt x="0" y="236152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700000">
            <a:off x="6880915" y="33552322"/>
            <a:ext cx="11887631" cy="14653475"/>
          </a:xfrm>
          <a:custGeom>
            <a:avLst/>
            <a:gdLst/>
            <a:ahLst/>
            <a:cxnLst/>
            <a:rect r="r" b="b" t="t" l="l"/>
            <a:pathLst>
              <a:path h="14653475" w="11887631">
                <a:moveTo>
                  <a:pt x="0" y="0"/>
                </a:moveTo>
                <a:lnTo>
                  <a:pt x="11887631" y="0"/>
                </a:lnTo>
                <a:lnTo>
                  <a:pt x="11887631" y="14653474"/>
                </a:lnTo>
                <a:lnTo>
                  <a:pt x="0" y="14653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089396" y="15296712"/>
            <a:ext cx="15470768" cy="6422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8"/>
              </a:lnSpc>
            </a:pPr>
            <a:r>
              <a:rPr lang="en-US" sz="33784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Richard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15746" y="9641297"/>
            <a:ext cx="26029307" cy="641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81"/>
              </a:lnSpc>
            </a:pPr>
            <a:r>
              <a:rPr lang="en-US" sz="33772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Amanda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226890" y="14074533"/>
            <a:ext cx="4807020" cy="3818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02"/>
              </a:lnSpc>
            </a:pPr>
            <a:r>
              <a:rPr lang="en-US" sz="20073">
                <a:solidFill>
                  <a:srgbClr val="C86C23"/>
                </a:solidFill>
                <a:latin typeface="Citadel Script"/>
                <a:ea typeface="Citadel Script"/>
                <a:cs typeface="Citadel Script"/>
                <a:sym typeface="Citadel Script"/>
              </a:rPr>
              <a:t>&amp;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208288" y="9468042"/>
            <a:ext cx="10844225" cy="917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4"/>
              </a:lnSpc>
            </a:pPr>
            <a:r>
              <a:rPr lang="en-US" sz="5353" spc="1070">
                <a:solidFill>
                  <a:srgbClr val="5D270E"/>
                </a:solidFill>
                <a:latin typeface="Alice"/>
                <a:ea typeface="Alice"/>
                <a:cs typeface="Alice"/>
                <a:sym typeface="Alice"/>
              </a:rPr>
              <a:t>SAVE THE DATE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DAGyY2X2FW0</dc:identifier>
  <dcterms:modified xsi:type="dcterms:W3CDTF">2011-08-01T06:04:30Z</dcterms:modified>
  <cp:revision>1</cp:revision>
  <dc:title>Floral Watercolor Save The Date Flyer (32 x 48 英寸)</dc:title>
</cp:coreProperties>
</file>